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6" r:id="rId8"/>
    <p:sldId id="260" r:id="rId9"/>
    <p:sldId id="261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73" d="100"/>
          <a:sy n="73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Цыганкова М.С.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Предметно – пространственная среда в старшей группе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«Собирай-ка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ребята с удовольствием играют в такую профессию , как «Строитель» - строют различные здания и многое другое.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MG_20201105_1942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51684"/>
            <a:ext cx="4038600" cy="2721370"/>
          </a:xfrm>
        </p:spPr>
      </p:pic>
      <p:pic>
        <p:nvPicPr>
          <p:cNvPr id="4098" name="Picture 2" descr="E:\Аттестация\Новая папка\Фото для презентации\IMG-603923b044bb2e0f1b3ba8c2c06d908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5" descr="IMG-4819e2a7aa1554e18685692059c6bbec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«Оберегай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природный календарь. С его помощью каждый из детей может следить за сменой времени года, движением месяцев и дней недели.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детьми для центра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«Оберегай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изготовили макет метеостанции. Он помогает ребятам отмечать температуру, осадки и следить за изменениями погоды за окном. У детей выработалось чувство ответственности, отрабатываются навыки чтения.</a:t>
            </a:r>
          </a:p>
          <a:p>
            <a:endParaRPr lang="ru-RU" dirty="0"/>
          </a:p>
        </p:txBody>
      </p:sp>
      <p:pic>
        <p:nvPicPr>
          <p:cNvPr id="5" name="Содержимое 5" descr="IMG_20190225_2009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2661" y="1371600"/>
            <a:ext cx="3514478" cy="46815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«Мир творчества»: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имеется доступный  материал и оборудование для художественно-творческой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детей: рисования, лепки и аппликации.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профориентация\Новая папка\IMG_20220315_1744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ACER\Desktop\Воспитатель года21\Фото для презентации\IMG_20211119_094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«Сюжетно – ролевых игр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созданы различные ширмы для сюжетно – ролевых игр.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esktop\профориентация\Новая папка\IMG_20220315_174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F:\Новая папка (4)\Аттестация\Новая папка\Фото для презентации\IMG_20211117_1559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323" y="1371600"/>
            <a:ext cx="3511154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он пополняется аналогичными костюмами для игр.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Аттестация\Новая папка\Новая папка\IMG_20220321_183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E:\Аттестация\Новая папка\Фото для презентации\IMG_20211117_161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2025" y="1449229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Цент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«Читай-ка»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уголке ребенок имеет возможность самостоятельно, по своему вкусу выбрать книгу и спокойно рассмотреть ее с яркими иллюстрациями, делиться впечатлениями.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c2eebb19fcdada40f59c7cec80db7ef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189" t="12081" r="4598" b="21881"/>
          <a:stretch>
            <a:fillRect/>
          </a:stretch>
        </p:blipFill>
        <p:spPr>
          <a:xfrm>
            <a:off x="2627784" y="2204864"/>
            <a:ext cx="4643470" cy="350046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ТОЛ\1664167027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038600" cy="30289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Узнали профессии родителей и по ним вместе с детьми создали карту «Профессий»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внесли в группу мнемотаблицы по которым детям очень интересно рассказывать про различные профессии и узнавать новые.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CER\Desktop\Воспитатель года21\Фото для презентации\IMG_20211119_092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3050" y="1449229"/>
            <a:ext cx="3395749" cy="4526280"/>
          </a:xfrm>
          <a:prstGeom prst="rect">
            <a:avLst/>
          </a:prstGeom>
          <a:noFill/>
        </p:spPr>
      </p:pic>
      <p:pic>
        <p:nvPicPr>
          <p:cNvPr id="6" name="Picture 3" descr="C:\Users\User\Desktop\СТОЛ\1664167089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 детьми были созданы лэпбуки.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Аттестация\Новая папка\Новая папка\IMG_20220315_1749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4038600" cy="3028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E:\Аттестация\Новая папка\Фото для презентации\IMG_20211119_173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2097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127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«Сибирячек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В данном центре детям очень нравится играть в подвижные игры , ходить по дорожкам и придумывать самим различные препятствия и преодолевать их.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Аттестация\Новая папка\Новая папка\IMG_20220321_181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4038600" cy="19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cnebyrashka.ucoz.ru/_si/0/928771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024336" cy="2683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</TotalTime>
  <Words>248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Предметно – пространственная среда в старшей группе </vt:lpstr>
      <vt:lpstr>Центр «Мир творчества»: имеется доступный  материал и оборудование для художественно-творческой деятельности детей: рисования, лепки и аппликации.</vt:lpstr>
      <vt:lpstr>Центр «Сюжетно – ролевых игр» - созданы различные ширмы для сюжетно – ролевых игр.</vt:lpstr>
      <vt:lpstr>Так же он пополняется аналогичными костюмами для игр.</vt:lpstr>
      <vt:lpstr>Центр «Читай-ка» В этом уголке ребенок имеет возможность самостоятельно, по своему вкусу выбрать книгу и спокойно рассмотреть ее с яркими иллюстрациями, делиться впечатлениями. </vt:lpstr>
      <vt:lpstr>Слайд 6</vt:lpstr>
      <vt:lpstr>Так же внесли в группу мнемотаблицы по которым детям очень интересно рассказывать про различные профессии и узнавать новые.</vt:lpstr>
      <vt:lpstr>С детьми были созданы лэпбуки. </vt:lpstr>
      <vt:lpstr>Центр «Сибирячек»  В данном центре детям очень нравится играть в подвижные игры , ходить по дорожкам и придумывать самим различные препятствия и преодолевать их.</vt:lpstr>
      <vt:lpstr>Центр «Собирай-ка» - ребята с удовольствием играют в такую профессию , как «Строитель» - строют различные здания и многое другое.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пространственная среда</dc:title>
  <dc:creator>ACER</dc:creator>
  <cp:lastModifiedBy>user</cp:lastModifiedBy>
  <cp:revision>12</cp:revision>
  <dcterms:created xsi:type="dcterms:W3CDTF">2022-03-27T14:20:38Z</dcterms:created>
  <dcterms:modified xsi:type="dcterms:W3CDTF">2022-09-26T06:17:06Z</dcterms:modified>
</cp:coreProperties>
</file>