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20162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Третье заседание районного содружества специалистов 2023-2024 учебного года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Для развития речи и мышления у детей дошкольного возраста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420888"/>
            <a:ext cx="85324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</a:rPr>
              <a:t>«Калейдоскоп речевых игр».</a:t>
            </a:r>
            <a:endParaRPr lang="ru-RU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Задачи: 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- совершенствование методики проведения коррекционных занятий по речевому развитию;</a:t>
            </a:r>
          </a:p>
          <a:p>
            <a:r>
              <a:rPr lang="ru-RU" sz="3600" b="1" dirty="0" smtClean="0"/>
              <a:t>- обобщение, распространение, внедрение в коррекционно-образовательный процесс принципа </a:t>
            </a:r>
            <a:r>
              <a:rPr lang="ru-RU" sz="3600" b="1" dirty="0" err="1" smtClean="0"/>
              <a:t>приемственности</a:t>
            </a:r>
            <a:r>
              <a:rPr lang="ru-RU" sz="3600" b="1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acon.ru/wp-content/uploads/a/0/6/a06895504f53e49fa8311b846ff6e87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976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sb-smart.ru/wp-content/uploads/4/f/0/4f017bb391ecb93027567301b00bd842.jpeg"/>
          <p:cNvPicPr>
            <a:picLocks noChangeAspect="1" noChangeArrowheads="1"/>
          </p:cNvPicPr>
          <p:nvPr/>
        </p:nvPicPr>
        <p:blipFill>
          <a:blip r:embed="rId2" cstate="print"/>
          <a:srcRect l="1855" t="2815" r="2166" b="3686"/>
          <a:stretch>
            <a:fillRect/>
          </a:stretch>
        </p:blipFill>
        <p:spPr bwMode="auto">
          <a:xfrm>
            <a:off x="251520" y="476672"/>
            <a:ext cx="8648409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3528" y="476091"/>
            <a:ext cx="8820472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Результаты, которые достигаются благодаря данной технике.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Развивается образное и логическое мышление.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Обогащается словарный запас детей, связная речь.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Снижается уровень тревожности из-за боязни неправильных ответов. Все ответы принимаются.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Развивается воображение.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 коммуникативных навыков речи, так как когда я рисую , то проговариваю то, что рисую.</a:t>
            </a:r>
            <a:endParaRPr kumimoji="0" lang="ru-RU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fsd.multiurok.ru/html/2019/12/23/s_5e0126ebce49a/img3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835587" cy="5874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101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Третье заседание районного содружества специалистов 2023-2024 учебного года</vt:lpstr>
      <vt:lpstr>Задачи: 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Третье заседание районного содружества специалистов 2023-2024 учебного года</dc:title>
  <dc:creator>Пользователь</dc:creator>
  <cp:lastModifiedBy>Пользователь</cp:lastModifiedBy>
  <cp:revision>6</cp:revision>
  <dcterms:created xsi:type="dcterms:W3CDTF">2024-01-30T04:11:28Z</dcterms:created>
  <dcterms:modified xsi:type="dcterms:W3CDTF">2024-02-01T03:12:16Z</dcterms:modified>
</cp:coreProperties>
</file>