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9" r:id="rId4"/>
    <p:sldId id="261" r:id="rId5"/>
    <p:sldId id="257" r:id="rId6"/>
    <p:sldId id="267" r:id="rId7"/>
    <p:sldId id="258" r:id="rId8"/>
    <p:sldId id="268" r:id="rId9"/>
    <p:sldId id="269" r:id="rId10"/>
    <p:sldId id="264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2428892"/>
          </a:xfrm>
        </p:spPr>
        <p:txBody>
          <a:bodyPr>
            <a:normAutofit/>
          </a:bodyPr>
          <a:lstStyle/>
          <a:p>
            <a:r>
              <a:rPr lang="ru-RU" dirty="0" smtClean="0"/>
              <a:t>«Оздоровление детей через разнообразные формы двигательной активности»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дминистратор\Рабочий стол\Фото\новое фото\P21005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47726" y="633413"/>
            <a:ext cx="7251724" cy="54387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8929100">
            <a:off x="66296" y="2747599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Comic Sans MS" pitchFamily="66" charset="0"/>
              </a:rPr>
              <a:t>Благодарю за внимание!</a:t>
            </a:r>
            <a:endParaRPr lang="ru-RU" sz="5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Администратор\Мои документы\фото осень 2010г\PB14030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932860"/>
            <a:ext cx="5224408" cy="3925140"/>
          </a:xfrm>
          <a:prstGeom prst="rect">
            <a:avLst/>
          </a:prstGeom>
          <a:noFill/>
        </p:spPr>
      </p:pic>
      <p:pic>
        <p:nvPicPr>
          <p:cNvPr id="3075" name="Picture 3" descr="C:\Documents and Settings\Администратор\Мои документы\День учителя\фото 3\PB14030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43240" y="0"/>
            <a:ext cx="6000760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Администратор\Рабочий стол\Фото\день здоровья\P90900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377" y="1357298"/>
            <a:ext cx="8991623" cy="5174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Администратор\Рабочий стол\Фото\день здоровья\P909003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857232"/>
            <a:ext cx="7425848" cy="47744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Рабочий стол\Фото\новое фото\P30906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480" y="770374"/>
            <a:ext cx="6286544" cy="60876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C:\Documents and Settings\Администратор\Рабочий стол\Фото\новое фото\P309063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98580" y="1000108"/>
            <a:ext cx="9740098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C:\Documents and Settings\Администратор\Рабочий стол\Фото\светофорчик\IMG_110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14" y="1103256"/>
            <a:ext cx="6793728" cy="575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в дзержиненц МДОУ №1\P118009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411157"/>
            <a:ext cx="5591175" cy="64468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G:\в дзержиненц МДОУ №1\P118011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1142984"/>
            <a:ext cx="8315541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</TotalTime>
  <Words>13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«Оздоровление детей через разнообразные формы двигательной активности»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11</cp:revision>
  <dcterms:modified xsi:type="dcterms:W3CDTF">2011-11-18T13:28:21Z</dcterms:modified>
</cp:coreProperties>
</file>