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606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83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98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0300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5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451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42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85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93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6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11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3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8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22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6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68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9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A16BC0-F699-43B0-874A-9CA9C6ABADA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7F1BA4-8883-4674-BE96-64DD0ED66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20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Развивающая Предметно-пространственная среда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51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658" y="1078992"/>
            <a:ext cx="5157787" cy="79552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Проппа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занятии по развитию речи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992" y="2505075"/>
            <a:ext cx="4389120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3640" y="1444752"/>
            <a:ext cx="5183188" cy="59435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Дидактический материал на формирование временных и пространственных представлений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368" y="2441067"/>
            <a:ext cx="4480560" cy="3684587"/>
          </a:xfrm>
        </p:spPr>
      </p:pic>
    </p:spTree>
    <p:extLst>
      <p:ext uri="{BB962C8B-B14F-4D97-AF65-F5344CB8AC3E}">
        <p14:creationId xmlns:p14="http://schemas.microsoft.com/office/powerpoint/2010/main" xmlns="" val="36034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1279" y="1536192"/>
            <a:ext cx="5157787" cy="66751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Пересказ текста с использованием концептуальной таблицы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2569495"/>
            <a:ext cx="427939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9066" y="1600200"/>
            <a:ext cx="4665134" cy="603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«Ромашка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вопросов»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7072" y="2623946"/>
            <a:ext cx="4527127" cy="3630137"/>
          </a:xfrm>
        </p:spPr>
      </p:pic>
    </p:spTree>
    <p:extLst>
      <p:ext uri="{BB962C8B-B14F-4D97-AF65-F5344CB8AC3E}">
        <p14:creationId xmlns:p14="http://schemas.microsoft.com/office/powerpoint/2010/main" xmlns="" val="224054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080" y="1453896"/>
            <a:ext cx="4649787" cy="5762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«Кубик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Блума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178" y="2267903"/>
            <a:ext cx="4573262" cy="38220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642" y="896112"/>
            <a:ext cx="4665134" cy="113404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(Гимнастика для глаз)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Объект 2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997" y="2267903"/>
            <a:ext cx="4784971" cy="3721417"/>
          </a:xfrm>
        </p:spPr>
      </p:pic>
    </p:spTree>
    <p:extLst>
      <p:ext uri="{BB962C8B-B14F-4D97-AF65-F5344CB8AC3E}">
        <p14:creationId xmlns:p14="http://schemas.microsoft.com/office/powerpoint/2010/main" xmlns="" val="13137804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</TotalTime>
  <Words>43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Сектор</vt:lpstr>
      <vt:lpstr>Развивающая Предметно-пространственная среда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</cp:lastModifiedBy>
  <cp:revision>6</cp:revision>
  <dcterms:created xsi:type="dcterms:W3CDTF">2022-02-11T04:33:22Z</dcterms:created>
  <dcterms:modified xsi:type="dcterms:W3CDTF">2022-02-11T05:53:39Z</dcterms:modified>
</cp:coreProperties>
</file>